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5" r:id="rId26"/>
    <p:sldId id="296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0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294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4918AF-A1BC-46E7-8B48-E893F9988FC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95"/>
            <p14:sldId id="296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0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94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 AGUSDIYANTO" initials="CA" lastIdx="3" clrIdx="0">
    <p:extLst>
      <p:ext uri="{19B8F6BF-5375-455C-9EA6-DF929625EA0E}">
        <p15:presenceInfo xmlns:p15="http://schemas.microsoft.com/office/powerpoint/2012/main" userId="CHANDRA AGUSDIY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13:23.432" idx="1">
    <p:pos x="7176" y="13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25:18.011" idx="2">
    <p:pos x="7343" y="144"/>
    <p:text/>
    <p:extLst>
      <p:ext uri="{C676402C-5697-4E1C-873F-D02D1690AC5C}">
        <p15:threadingInfo xmlns:p15="http://schemas.microsoft.com/office/powerpoint/2012/main" timeZoneBias="-420"/>
      </p:ext>
    </p:extLst>
  </p:cm>
  <p:cm authorId="1" dt="2015-10-07T19:25:22.320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B1E80-3D69-4456-8DB1-4DA00788AB99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7A284-C8E0-4C51-A29A-B91771AE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D7B1-0603-44A2-B511-543EDAA00A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3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4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9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8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FFQNjJ5C5Q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ota2.gamepedia.com/Invoker" TargetMode="External"/><Relationship Id="rId2" Type="http://schemas.openxmlformats.org/officeDocument/2006/relationships/hyperlink" Target="https://en.wikipedia.org/wiki/Triple_Tow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sunoob.com/metal-gear-solid-5/mgsv-tips-tricks/" TargetMode="External"/><Relationship Id="rId5" Type="http://schemas.openxmlformats.org/officeDocument/2006/relationships/hyperlink" Target="http://www.gamefaqs.com/boards/718564-metal-gear-solid-v-the-phantom-pain/72444060" TargetMode="External"/><Relationship Id="rId4" Type="http://schemas.openxmlformats.org/officeDocument/2006/relationships/hyperlink" Target="http://dota2.gamepedia.com/Spirit_Breake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ail.co.uk/sciencetech/article-2579306/Its-official-Candy-Crush-HARD-Study-reveals-game-belongs-group-complex-mathematical-problems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9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http://foro.gunbound.ca/index.php?threads/how-to-improve-feel-with-without-formula.100/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145060"/>
            <a:ext cx="11466964" cy="55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6994" y="2199503"/>
            <a:ext cx="879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Benar</a:t>
            </a:r>
            <a:r>
              <a:rPr lang="en-US" sz="3200" dirty="0" smtClean="0"/>
              <a:t> </a:t>
            </a:r>
            <a:r>
              <a:rPr lang="en-US" sz="3200" dirty="0" err="1" smtClean="0"/>
              <a:t>atau</a:t>
            </a:r>
            <a:r>
              <a:rPr lang="en-US" sz="3200" dirty="0" smtClean="0"/>
              <a:t> </a:t>
            </a:r>
            <a:r>
              <a:rPr lang="en-US" sz="3200" dirty="0" err="1" smtClean="0"/>
              <a:t>salah</a:t>
            </a:r>
            <a:r>
              <a:rPr lang="en-US" sz="3200" dirty="0" smtClean="0"/>
              <a:t>, </a:t>
            </a:r>
            <a:r>
              <a:rPr lang="en-US" sz="3200" dirty="0" smtClean="0"/>
              <a:t>flappy bird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maksimum</a:t>
            </a:r>
            <a:r>
              <a:rPr lang="en-US" sz="3200" dirty="0" smtClean="0"/>
              <a:t> score? </a:t>
            </a:r>
            <a:r>
              <a:rPr lang="en-US" sz="3200" dirty="0" smtClean="0"/>
              <a:t>(</a:t>
            </a:r>
            <a:r>
              <a:rPr lang="en-US" sz="3200" dirty="0" err="1" smtClean="0"/>
              <a:t>Bila</a:t>
            </a:r>
            <a:r>
              <a:rPr lang="en-US" sz="3200" dirty="0" smtClean="0"/>
              <a:t> </a:t>
            </a:r>
            <a:r>
              <a:rPr lang="en-US" sz="3200" dirty="0" smtClean="0"/>
              <a:t>di </a:t>
            </a:r>
            <a:r>
              <a:rPr lang="en-US" sz="3200" dirty="0" err="1" smtClean="0"/>
              <a:t>lihat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sisi</a:t>
            </a:r>
            <a:r>
              <a:rPr lang="en-US" sz="3200" dirty="0" smtClean="0"/>
              <a:t> </a:t>
            </a:r>
            <a:r>
              <a:rPr lang="en-US" sz="3200" dirty="0" err="1" smtClean="0"/>
              <a:t>matematika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970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29" y="1373917"/>
            <a:ext cx="6743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atau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salah</a:t>
            </a:r>
            <a:r>
              <a:rPr lang="en-US" sz="4200" dirty="0" smtClean="0">
                <a:solidFill>
                  <a:schemeClr val="bg1"/>
                </a:solidFill>
              </a:rPr>
              <a:t>, </a:t>
            </a:r>
            <a:r>
              <a:rPr lang="en-US" sz="4200" dirty="0" err="1" smtClean="0">
                <a:solidFill>
                  <a:schemeClr val="bg1"/>
                </a:solidFill>
              </a:rPr>
              <a:t>semua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buah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memiliki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berat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sama</a:t>
            </a:r>
            <a:r>
              <a:rPr lang="en-US" sz="4200" dirty="0" smtClean="0">
                <a:solidFill>
                  <a:schemeClr val="bg1"/>
                </a:solidFill>
              </a:rPr>
              <a:t>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6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hlinkClick r:id="rId3"/>
              </a:rPr>
              <a:t>https://www.youtube.com/watch?v=TFFQNjJ5C5Q</a:t>
            </a:r>
            <a:endParaRPr lang="en-US" sz="4200" dirty="0" smtClean="0">
              <a:solidFill>
                <a:schemeClr val="bg1"/>
              </a:solidFill>
            </a:endParaRPr>
          </a:p>
          <a:p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9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Alfred Handoko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betul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point 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games 2048 </a:t>
            </a:r>
            <a:r>
              <a:rPr lang="en-US" dirty="0" err="1" smtClean="0"/>
              <a:t>adalah</a:t>
            </a:r>
            <a:r>
              <a:rPr lang="en-US" dirty="0"/>
              <a:t> </a:t>
            </a:r>
            <a:r>
              <a:rPr lang="fr-FR" dirty="0" smtClean="0"/>
              <a:t>3.932.156 </a:t>
            </a:r>
            <a:r>
              <a:rPr lang="fr-FR" dirty="0" err="1" smtClean="0"/>
              <a:t>Poin</a:t>
            </a:r>
            <a:r>
              <a:rPr lang="fr-FR" dirty="0" smtClean="0"/>
              <a:t>, </a:t>
            </a:r>
            <a:r>
              <a:rPr lang="fr-FR" dirty="0" err="1" smtClean="0"/>
              <a:t>dengan</a:t>
            </a:r>
            <a:r>
              <a:rPr lang="fr-FR" dirty="0" smtClean="0"/>
              <a:t> </a:t>
            </a:r>
            <a:r>
              <a:rPr lang="fr-FR" dirty="0" err="1" smtClean="0"/>
              <a:t>anggapan</a:t>
            </a:r>
            <a:r>
              <a:rPr lang="fr-FR" dirty="0" smtClean="0"/>
              <a:t> </a:t>
            </a:r>
            <a:r>
              <a:rPr lang="fr-FR" dirty="0" err="1" smtClean="0"/>
              <a:t>bahwa</a:t>
            </a:r>
            <a:r>
              <a:rPr lang="fr-FR" dirty="0" smtClean="0"/>
              <a:t> </a:t>
            </a:r>
            <a:r>
              <a:rPr lang="fr-FR" dirty="0" err="1" smtClean="0"/>
              <a:t>semua</a:t>
            </a:r>
            <a:r>
              <a:rPr lang="fr-FR" dirty="0" smtClean="0"/>
              <a:t> </a:t>
            </a:r>
            <a:r>
              <a:rPr lang="fr-FR" dirty="0" err="1" smtClean="0"/>
              <a:t>tile</a:t>
            </a:r>
            <a:r>
              <a:rPr lang="fr-FR" dirty="0" smtClean="0"/>
              <a:t> yang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memiliki</a:t>
            </a:r>
            <a:r>
              <a:rPr lang="fr-FR" dirty="0" smtClean="0"/>
              <a:t> </a:t>
            </a:r>
            <a:r>
              <a:rPr lang="fr-FR" dirty="0" err="1" smtClean="0"/>
              <a:t>nilai</a:t>
            </a:r>
            <a:r>
              <a:rPr lang="fr-FR" dirty="0" smtClean="0"/>
              <a:t> 2 dan </a:t>
            </a:r>
            <a:r>
              <a:rPr lang="fr-FR" dirty="0" err="1" smtClean="0"/>
              <a:t>tile</a:t>
            </a:r>
            <a:r>
              <a:rPr lang="fr-FR" dirty="0" smtClean="0"/>
              <a:t> </a:t>
            </a:r>
            <a:r>
              <a:rPr lang="fr-FR" dirty="0" err="1" smtClean="0"/>
              <a:t>terakhir</a:t>
            </a:r>
            <a:r>
              <a:rPr lang="fr-FR" dirty="0" smtClean="0"/>
              <a:t> yang akan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adalah</a:t>
            </a:r>
            <a:r>
              <a:rPr lang="fr-FR" dirty="0" smtClean="0"/>
              <a:t> 4?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392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Jawaban</a:t>
            </a:r>
            <a:r>
              <a:rPr lang="en-US" dirty="0" smtClean="0"/>
              <a:t> = True</a:t>
            </a:r>
          </a:p>
          <a:p>
            <a:pPr marL="0" indent="0">
              <a:buNone/>
            </a:pPr>
            <a:r>
              <a:rPr lang="fr-FR" b="1" dirty="0"/>
              <a:t>Max points possible = 3,932,156 </a:t>
            </a:r>
            <a:r>
              <a:rPr lang="fr-FR" b="1" dirty="0" smtClean="0"/>
              <a:t>Points</a:t>
            </a:r>
          </a:p>
          <a:p>
            <a:pPr marL="0" indent="0">
              <a:buNone/>
            </a:pPr>
            <a:r>
              <a:rPr lang="fr-FR" b="1" dirty="0" err="1" smtClean="0"/>
              <a:t>Rumus</a:t>
            </a:r>
            <a:r>
              <a:rPr lang="fr-FR" b="1" dirty="0"/>
              <a:t>:</a:t>
            </a:r>
            <a:r>
              <a:rPr lang="en-US" b="1" dirty="0" smtClean="0"/>
              <a:t> </a:t>
            </a:r>
            <a:r>
              <a:rPr lang="en-US" b="1" dirty="0"/>
              <a:t>2</a:t>
            </a:r>
            <a:r>
              <a:rPr lang="en-US" b="1" baseline="30000" dirty="0"/>
              <a:t>n</a:t>
            </a:r>
            <a:r>
              <a:rPr lang="en-US" b="1" dirty="0"/>
              <a:t> = (n-1)2</a:t>
            </a:r>
            <a:r>
              <a:rPr lang="en-US" b="1" baseline="30000" dirty="0"/>
              <a:t>n</a:t>
            </a:r>
            <a:r>
              <a:rPr lang="en-US" b="1" dirty="0"/>
              <a:t> </a:t>
            </a:r>
            <a:r>
              <a:rPr lang="en-US" b="1" dirty="0" smtClean="0"/>
              <a:t>points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/>
              <a:t> : https://www.reddit.com/r/2048/comments/214njx/highest_possible_score_for_2048_warning_math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8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Kemungkinan</a:t>
            </a:r>
            <a:r>
              <a:rPr lang="en-US" dirty="0" smtClean="0"/>
              <a:t> </a:t>
            </a:r>
            <a:r>
              <a:rPr lang="en-US" dirty="0" err="1" smtClean="0"/>
              <a:t>munculnya</a:t>
            </a:r>
            <a:r>
              <a:rPr lang="en-US" dirty="0" smtClean="0"/>
              <a:t> tile 4 di game 2048 </a:t>
            </a:r>
            <a:r>
              <a:rPr lang="en-US" dirty="0" err="1" smtClean="0"/>
              <a:t>adalah</a:t>
            </a:r>
            <a:r>
              <a:rPr lang="en-US" dirty="0" smtClean="0"/>
              <a:t> 20%?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0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smtClean="0"/>
              <a:t>False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Menurut</a:t>
            </a:r>
            <a:r>
              <a:rPr lang="en-US" b="1" dirty="0" smtClean="0"/>
              <a:t> </a:t>
            </a:r>
            <a:r>
              <a:rPr lang="en-US" b="1" dirty="0" err="1" smtClean="0"/>
              <a:t>perhitungan</a:t>
            </a:r>
            <a:r>
              <a:rPr lang="en-US" b="1" dirty="0" smtClean="0"/>
              <a:t> </a:t>
            </a:r>
            <a:r>
              <a:rPr lang="en-US" b="1" dirty="0" err="1" smtClean="0"/>
              <a:t>seorang</a:t>
            </a:r>
            <a:r>
              <a:rPr lang="en-US" b="1" dirty="0" smtClean="0"/>
              <a:t> </a:t>
            </a:r>
            <a:r>
              <a:rPr lang="en-US" b="1" dirty="0" err="1" smtClean="0"/>
              <a:t>pria</a:t>
            </a:r>
            <a:r>
              <a:rPr lang="en-US" b="1" dirty="0" smtClean="0"/>
              <a:t> random </a:t>
            </a:r>
            <a:r>
              <a:rPr lang="en-US" b="1" dirty="0" err="1" smtClean="0"/>
              <a:t>kemungkinan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angka</a:t>
            </a:r>
            <a:r>
              <a:rPr lang="en-US" b="1" dirty="0" smtClean="0"/>
              <a:t> 4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10,2%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Hal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didukung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source code 2048 yang </a:t>
            </a:r>
            <a:r>
              <a:rPr lang="en-US" b="1" dirty="0" err="1" smtClean="0"/>
              <a:t>ada</a:t>
            </a:r>
            <a:r>
              <a:rPr lang="en-US" b="1" dirty="0" smtClean="0"/>
              <a:t> di </a:t>
            </a:r>
            <a:r>
              <a:rPr lang="en-US" b="1" dirty="0" err="1" smtClean="0"/>
              <a:t>github</a:t>
            </a:r>
            <a:r>
              <a:rPr lang="en-US" b="1" dirty="0" smtClean="0"/>
              <a:t> yang </a:t>
            </a:r>
            <a:r>
              <a:rPr lang="en-US" b="1" dirty="0" err="1" smtClean="0"/>
              <a:t>menunjukan</a:t>
            </a:r>
            <a:r>
              <a:rPr lang="en-US" b="1" dirty="0" smtClean="0"/>
              <a:t> </a:t>
            </a:r>
            <a:r>
              <a:rPr lang="en-US" b="1" dirty="0" err="1" smtClean="0"/>
              <a:t>bahwa</a:t>
            </a:r>
            <a:r>
              <a:rPr lang="en-US" b="1" dirty="0" smtClean="0"/>
              <a:t> tile 2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kemungkinan</a:t>
            </a:r>
            <a:r>
              <a:rPr lang="en-US" b="1" dirty="0" smtClean="0"/>
              <a:t> 90%, </a:t>
            </a:r>
            <a:r>
              <a:rPr lang="en-US" b="1" dirty="0" err="1" smtClean="0"/>
              <a:t>dan</a:t>
            </a:r>
            <a:r>
              <a:rPr lang="en-US" b="1" dirty="0" smtClean="0"/>
              <a:t> tile 4 10%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https://www.linkedin.com/pulse/20140613201532-7790303-probability-of-4-in-a-new-tile-in-2048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DOTA 2,SVEN </a:t>
            </a:r>
            <a:r>
              <a:rPr lang="en-US" dirty="0" err="1" smtClean="0"/>
              <a:t>memiliki</a:t>
            </a:r>
            <a:r>
              <a:rPr lang="en-US" dirty="0" smtClean="0"/>
              <a:t> HP 2183 </a:t>
            </a:r>
            <a:r>
              <a:rPr lang="en-US" dirty="0" err="1" smtClean="0"/>
              <a:t>dan</a:t>
            </a:r>
            <a:r>
              <a:rPr lang="en-US" dirty="0" smtClean="0"/>
              <a:t> armor 11.46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adanya</a:t>
            </a:r>
            <a:r>
              <a:rPr lang="en-US" dirty="0" smtClean="0"/>
              <a:t> buff lain.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sialnya</a:t>
            </a:r>
            <a:r>
              <a:rPr lang="en-US" dirty="0" smtClean="0"/>
              <a:t>, Sven </a:t>
            </a:r>
            <a:r>
              <a:rPr lang="en-US" dirty="0" err="1" smtClean="0"/>
              <a:t>diberikan</a:t>
            </a:r>
            <a:r>
              <a:rPr lang="en-US" dirty="0" smtClean="0"/>
              <a:t> buff negative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i="1" dirty="0" smtClean="0"/>
              <a:t>Amplify damage (</a:t>
            </a:r>
            <a:r>
              <a:rPr lang="en-US" i="1" dirty="0" err="1" smtClean="0"/>
              <a:t>Ulti</a:t>
            </a:r>
            <a:r>
              <a:rPr lang="en-US" i="1" dirty="0" smtClean="0"/>
              <a:t> </a:t>
            </a:r>
            <a:r>
              <a:rPr lang="en-US" i="1" dirty="0" err="1" smtClean="0"/>
              <a:t>Slardar</a:t>
            </a:r>
            <a:r>
              <a:rPr lang="en-US" i="1" dirty="0" smtClean="0"/>
              <a:t>)</a:t>
            </a:r>
            <a:r>
              <a:rPr lang="en-US" dirty="0" smtClean="0"/>
              <a:t>, yang </a:t>
            </a:r>
            <a:r>
              <a:rPr lang="en-US" dirty="0" err="1" smtClean="0"/>
              <a:t>menyebabkan</a:t>
            </a:r>
            <a:r>
              <a:rPr lang="en-US" dirty="0" smtClean="0"/>
              <a:t> armor </a:t>
            </a:r>
            <a:r>
              <a:rPr lang="en-US" dirty="0" err="1" smtClean="0"/>
              <a:t>sven</a:t>
            </a:r>
            <a:r>
              <a:rPr lang="en-US" dirty="0"/>
              <a:t> </a:t>
            </a:r>
            <a:r>
              <a:rPr lang="en-US" dirty="0" err="1" smtClean="0"/>
              <a:t>turun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-8.54, </a:t>
            </a:r>
            <a:r>
              <a:rPr lang="en-US" dirty="0" err="1" smtClean="0"/>
              <a:t>apakah</a:t>
            </a:r>
            <a:r>
              <a:rPr lang="en-US" dirty="0" smtClean="0"/>
              <a:t> Sven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mati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terkena</a:t>
            </a:r>
            <a:r>
              <a:rPr lang="en-US" dirty="0" smtClean="0"/>
              <a:t> damage </a:t>
            </a:r>
            <a:r>
              <a:rPr lang="en-US" dirty="0" err="1" smtClean="0"/>
              <a:t>fisik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1734?</a:t>
            </a:r>
          </a:p>
        </p:txBody>
      </p:sp>
    </p:spTree>
    <p:extLst>
      <p:ext uri="{BB962C8B-B14F-4D97-AF65-F5344CB8AC3E}">
        <p14:creationId xmlns:p14="http://schemas.microsoft.com/office/powerpoint/2010/main" val="17421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dennie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9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Iya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+: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+ </a:t>
            </a:r>
            <a:r>
              <a:rPr lang="en-US" i="1" dirty="0"/>
              <a:t>Armor points</a:t>
            </a:r>
            <a:r>
              <a:rPr lang="en-US" dirty="0"/>
              <a:t> × 0.06)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- 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(1 - 0.06 × </a:t>
            </a:r>
            <a:r>
              <a:rPr lang="en-US" i="1" dirty="0"/>
              <a:t>Armor points</a:t>
            </a:r>
            <a:r>
              <a:rPr lang="en-US" dirty="0"/>
              <a:t>) / (1 - 0.12 × </a:t>
            </a:r>
            <a:r>
              <a:rPr lang="en-US" i="1" dirty="0"/>
              <a:t>Armor points</a:t>
            </a:r>
            <a:r>
              <a:rPr lang="en-US" dirty="0"/>
              <a:t>)</a:t>
            </a: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bila</a:t>
            </a:r>
            <a:r>
              <a:rPr lang="en-US" b="1" dirty="0" smtClean="0"/>
              <a:t> </a:t>
            </a:r>
            <a:r>
              <a:rPr lang="en-US" b="1" dirty="0" err="1" smtClean="0"/>
              <a:t>dihitung</a:t>
            </a:r>
            <a:r>
              <a:rPr lang="en-US" b="1" dirty="0" smtClean="0"/>
              <a:t> – </a:t>
            </a:r>
            <a:r>
              <a:rPr lang="en-US" b="1" dirty="0" err="1" smtClean="0"/>
              <a:t>hitung</a:t>
            </a:r>
            <a:r>
              <a:rPr lang="en-US" b="1" dirty="0" smtClean="0"/>
              <a:t> </a:t>
            </a:r>
            <a:r>
              <a:rPr lang="en-US" b="1" dirty="0" err="1" smtClean="0"/>
              <a:t>sven</a:t>
            </a:r>
            <a:r>
              <a:rPr lang="en-US" b="1" dirty="0" smtClean="0"/>
              <a:t> </a:t>
            </a:r>
            <a:r>
              <a:rPr lang="en-US" b="1" dirty="0" err="1" smtClean="0"/>
              <a:t>hanya</a:t>
            </a:r>
            <a:r>
              <a:rPr lang="en-US" b="1" dirty="0" smtClean="0"/>
              <a:t> </a:t>
            </a:r>
            <a:r>
              <a:rPr lang="en-US" b="1" dirty="0" err="1" smtClean="0"/>
              <a:t>bisa</a:t>
            </a:r>
            <a:r>
              <a:rPr lang="en-US" b="1" dirty="0" smtClean="0"/>
              <a:t> </a:t>
            </a:r>
            <a:r>
              <a:rPr lang="en-US" b="1" dirty="0" err="1" smtClean="0"/>
              <a:t>menahan</a:t>
            </a:r>
            <a:r>
              <a:rPr lang="en-US" b="1" dirty="0" smtClean="0"/>
              <a:t> </a:t>
            </a:r>
            <a:r>
              <a:rPr lang="en-US" dirty="0" smtClean="0"/>
              <a:t>1631 HP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http://dota2.gamepedia.com/Armor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2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963827" y="626076"/>
            <a:ext cx="3509318" cy="177113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5795" y="202787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873" y="14100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6689" y="25633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2832" y="823784"/>
            <a:ext cx="551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Bila</a:t>
            </a:r>
            <a:r>
              <a:rPr lang="en-US" dirty="0" smtClean="0"/>
              <a:t> V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sudut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y </a:t>
            </a:r>
            <a:r>
              <a:rPr lang="en-US" dirty="0" err="1" smtClean="0"/>
              <a:t>dan</a:t>
            </a:r>
            <a:r>
              <a:rPr lang="en-US" dirty="0" smtClean="0"/>
              <a:t> x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endParaRPr lang="en-US" dirty="0" smtClean="0"/>
          </a:p>
          <a:p>
            <a:r>
              <a:rPr lang="en-US" dirty="0" err="1" smtClean="0"/>
              <a:t>Maka</a:t>
            </a:r>
            <a:r>
              <a:rPr lang="en-US" dirty="0" smtClean="0"/>
              <a:t> V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 v = tan (y/x)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8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salah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buNone/>
            </a:pPr>
            <a:r>
              <a:rPr lang="el-GR" b="1" dirty="0"/>
              <a:t>α =</a:t>
            </a:r>
            <a:r>
              <a:rPr lang="en-US" b="1" dirty="0"/>
              <a:t>Tan</a:t>
            </a:r>
            <a:r>
              <a:rPr lang="en-US" b="1" baseline="30000" dirty="0"/>
              <a:t>-1</a:t>
            </a:r>
            <a:r>
              <a:rPr lang="en-US" b="1" dirty="0"/>
              <a:t>( y / x ) </a:t>
            </a: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Trigonometry, </a:t>
            </a:r>
            <a:r>
              <a:rPr lang="en-US" b="1" dirty="0" err="1" smtClean="0"/>
              <a:t>merupakan</a:t>
            </a:r>
            <a:r>
              <a:rPr lang="en-US" b="1" dirty="0" smtClean="0"/>
              <a:t> </a:t>
            </a:r>
            <a:r>
              <a:rPr lang="en-US" b="1" dirty="0" err="1" smtClean="0"/>
              <a:t>rumus</a:t>
            </a:r>
            <a:r>
              <a:rPr lang="en-US" b="1" dirty="0" smtClean="0"/>
              <a:t> </a:t>
            </a:r>
            <a:r>
              <a:rPr lang="en-US" b="1" dirty="0" err="1" smtClean="0"/>
              <a:t>matematika</a:t>
            </a:r>
            <a:r>
              <a:rPr lang="en-US" b="1" dirty="0" smtClean="0"/>
              <a:t> yang </a:t>
            </a:r>
            <a:r>
              <a:rPr lang="en-US" b="1" dirty="0" err="1" smtClean="0"/>
              <a:t>sering</a:t>
            </a:r>
            <a:r>
              <a:rPr lang="en-US" b="1" dirty="0" smtClean="0"/>
              <a:t> </a:t>
            </a:r>
            <a:r>
              <a:rPr lang="en-US" b="1" dirty="0" err="1" smtClean="0"/>
              <a:t>dimanfaatkan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mendapatkan</a:t>
            </a:r>
            <a:r>
              <a:rPr lang="en-US" b="1" dirty="0" smtClean="0"/>
              <a:t> </a:t>
            </a:r>
            <a:r>
              <a:rPr lang="en-US" b="1" dirty="0" err="1" smtClean="0"/>
              <a:t>derajat</a:t>
            </a:r>
            <a:r>
              <a:rPr lang="en-US" b="1" dirty="0" smtClean="0"/>
              <a:t> di </a:t>
            </a:r>
            <a:r>
              <a:rPr lang="en-US" b="1" dirty="0" err="1" smtClean="0"/>
              <a:t>dalam</a:t>
            </a:r>
            <a:r>
              <a:rPr lang="en-US" b="1" dirty="0" smtClean="0"/>
              <a:t> games.</a:t>
            </a: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 smtClean="0"/>
              <a:t> </a:t>
            </a:r>
            <a:r>
              <a:rPr lang="en-US" b="1" dirty="0"/>
              <a:t>: https://www.google.co.id/url?sa=t&amp;rct=j&amp;q=&amp;esrc=s&amp;source=web&amp;cd=9&amp;ved=0CEIQFjAIahUKEwjR97vJwLDIAhVEPo4KHTvKAR0&amp;url=http%3A%2F%2Fwww.softlion.nl%2Fdownload%2Farticle%2FTrigonometry.pdf&amp;usg=AFQjCNFfj7knmntlMSjx3Np_subpw-m12Q&amp;sig2=hyRDgYHfaGHqAG4qUPxU_Q&amp;cad=r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2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Dota</a:t>
            </a:r>
            <a:r>
              <a:rPr lang="en-US" dirty="0" smtClean="0"/>
              <a:t> 2, </a:t>
            </a:r>
            <a:r>
              <a:rPr lang="en-US" dirty="0" err="1" smtClean="0"/>
              <a:t>bila</a:t>
            </a:r>
            <a:r>
              <a:rPr lang="en-US" dirty="0" smtClean="0"/>
              <a:t> PA </a:t>
            </a:r>
            <a:r>
              <a:rPr lang="en-US" dirty="0" err="1" smtClean="0"/>
              <a:t>memiliki</a:t>
            </a:r>
            <a:r>
              <a:rPr lang="en-US" dirty="0" smtClean="0"/>
              <a:t> evasion 50% </a:t>
            </a:r>
            <a:r>
              <a:rPr lang="en-US" dirty="0" err="1" smtClean="0"/>
              <a:t>dan</a:t>
            </a:r>
            <a:r>
              <a:rPr lang="en-US" dirty="0" smtClean="0"/>
              <a:t> PA </a:t>
            </a:r>
            <a:r>
              <a:rPr lang="en-US" dirty="0" err="1" smtClean="0"/>
              <a:t>membeli</a:t>
            </a:r>
            <a:r>
              <a:rPr lang="en-US" dirty="0" smtClean="0"/>
              <a:t> evasion 35%,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teori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di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,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kesempatan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32.5 %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/>
              <a:t> </a:t>
            </a:r>
            <a:r>
              <a:rPr lang="en-US" dirty="0" smtClean="0"/>
              <a:t>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1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/>
              <a:t>Iya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Evasion di DOTA2, </a:t>
            </a:r>
            <a:r>
              <a:rPr lang="en-US" b="1" dirty="0" err="1" smtClean="0"/>
              <a:t>tidak</a:t>
            </a:r>
            <a:r>
              <a:rPr lang="en-US" b="1" dirty="0" smtClean="0"/>
              <a:t> </a:t>
            </a:r>
            <a:r>
              <a:rPr lang="en-US" b="1" dirty="0" err="1" smtClean="0"/>
              <a:t>bersifat</a:t>
            </a:r>
            <a:r>
              <a:rPr lang="en-US" b="1" dirty="0" smtClean="0"/>
              <a:t> </a:t>
            </a:r>
            <a:r>
              <a:rPr lang="en-US" b="1" i="1" dirty="0" smtClean="0"/>
              <a:t>stackable</a:t>
            </a:r>
            <a:r>
              <a:rPr lang="en-US" b="1" dirty="0" smtClean="0"/>
              <a:t>. </a:t>
            </a: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pada</a:t>
            </a:r>
            <a:r>
              <a:rPr lang="en-US" b="1" dirty="0" smtClean="0"/>
              <a:t> </a:t>
            </a:r>
            <a:r>
              <a:rPr lang="en-US" b="1" dirty="0" err="1" smtClean="0"/>
              <a:t>dasarnya</a:t>
            </a:r>
            <a:r>
              <a:rPr lang="en-US" b="1" dirty="0" smtClean="0"/>
              <a:t> </a:t>
            </a:r>
            <a:r>
              <a:rPr lang="en-US" b="1" dirty="0" err="1" smtClean="0"/>
              <a:t>suatu</a:t>
            </a:r>
            <a:r>
              <a:rPr lang="en-US" b="1" dirty="0" smtClean="0"/>
              <a:t> </a:t>
            </a:r>
            <a:r>
              <a:rPr lang="en-US" b="1" dirty="0" err="1" smtClean="0"/>
              <a:t>pukulan</a:t>
            </a:r>
            <a:r>
              <a:rPr lang="en-US" b="1" dirty="0" smtClean="0"/>
              <a:t> </a:t>
            </a:r>
            <a:r>
              <a:rPr lang="en-US" b="1" dirty="0" err="1" smtClean="0"/>
              <a:t>melewati</a:t>
            </a:r>
            <a:r>
              <a:rPr lang="en-US" b="1" dirty="0" smtClean="0"/>
              <a:t> </a:t>
            </a:r>
            <a:r>
              <a:rPr lang="en-US" b="1" dirty="0" err="1" smtClean="0"/>
              <a:t>semua</a:t>
            </a:r>
            <a:r>
              <a:rPr lang="en-US" b="1" dirty="0" smtClean="0"/>
              <a:t> </a:t>
            </a:r>
            <a:r>
              <a:rPr lang="en-US" b="1" dirty="0" err="1" smtClean="0"/>
              <a:t>persenan</a:t>
            </a:r>
            <a:r>
              <a:rPr lang="en-US" b="1" dirty="0" smtClean="0"/>
              <a:t> evasion yang </a:t>
            </a:r>
            <a:r>
              <a:rPr lang="en-US" b="1" dirty="0" err="1" smtClean="0"/>
              <a:t>dimiliki</a:t>
            </a:r>
            <a:r>
              <a:rPr lang="en-US" b="1" dirty="0" smtClean="0"/>
              <a:t> </a:t>
            </a:r>
            <a:r>
              <a:rPr lang="en-US" b="1" dirty="0" err="1" smtClean="0"/>
              <a:t>suatu</a:t>
            </a:r>
            <a:r>
              <a:rPr lang="en-US" b="1" dirty="0" smtClean="0"/>
              <a:t> hero </a:t>
            </a:r>
            <a:r>
              <a:rPr lang="en-US" b="1" dirty="0" err="1" smtClean="0"/>
              <a:t>contoh</a:t>
            </a:r>
            <a:r>
              <a:rPr lang="en-US" b="1" dirty="0" smtClean="0"/>
              <a:t> PA </a:t>
            </a:r>
            <a:r>
              <a:rPr lang="en-US" b="1" dirty="0" err="1" smtClean="0"/>
              <a:t>dengan</a:t>
            </a:r>
            <a:r>
              <a:rPr lang="en-US" b="1" dirty="0" smtClean="0"/>
              <a:t> butterfly, </a:t>
            </a:r>
            <a:r>
              <a:rPr lang="en-US" b="1" dirty="0" err="1" smtClean="0"/>
              <a:t>pukulan</a:t>
            </a:r>
            <a:r>
              <a:rPr lang="en-US" b="1" dirty="0" smtClean="0"/>
              <a:t> </a:t>
            </a:r>
            <a:r>
              <a:rPr lang="en-US" b="1" dirty="0" err="1" smtClean="0"/>
              <a:t>akan</a:t>
            </a:r>
            <a:r>
              <a:rPr lang="en-US" b="1" dirty="0" smtClean="0"/>
              <a:t> </a:t>
            </a:r>
            <a:r>
              <a:rPr lang="en-US" b="1" dirty="0" err="1" smtClean="0"/>
              <a:t>melewati</a:t>
            </a:r>
            <a:r>
              <a:rPr lang="en-US" b="1" dirty="0" smtClean="0"/>
              <a:t> 50% chance </a:t>
            </a:r>
            <a:r>
              <a:rPr lang="en-US" b="1" dirty="0" err="1" smtClean="0"/>
              <a:t>kemudian</a:t>
            </a:r>
            <a:r>
              <a:rPr lang="en-US" b="1" dirty="0" smtClean="0"/>
              <a:t> 35% chance.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 smtClean="0"/>
              <a:t> </a:t>
            </a:r>
            <a:r>
              <a:rPr lang="en-US" b="1" dirty="0"/>
              <a:t>: http://dota2.gamepedia.com/Evasion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6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 game CIV 5(civilization 5), </a:t>
            </a:r>
            <a:r>
              <a:rPr lang="en-US" dirty="0" err="1" smtClean="0"/>
              <a:t>ada</a:t>
            </a:r>
            <a:r>
              <a:rPr lang="en-US" dirty="0" smtClean="0"/>
              <a:t> yang </a:t>
            </a:r>
            <a:r>
              <a:rPr lang="en-US" dirty="0" err="1" smtClean="0"/>
              <a:t>namanya</a:t>
            </a:r>
            <a:r>
              <a:rPr lang="en-US" dirty="0" smtClean="0"/>
              <a:t> Great Prophet, </a:t>
            </a:r>
            <a:r>
              <a:rPr lang="en-US" dirty="0" err="1" smtClean="0"/>
              <a:t>dimana</a:t>
            </a:r>
            <a:r>
              <a:rPr lang="en-US" dirty="0" smtClean="0"/>
              <a:t> Great Prophet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random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i="1" dirty="0" smtClean="0"/>
              <a:t>chance </a:t>
            </a:r>
            <a:r>
              <a:rPr lang="en-US" dirty="0" smtClean="0"/>
              <a:t>yang </a:t>
            </a:r>
            <a:r>
              <a:rPr lang="en-US" dirty="0" err="1" smtClean="0"/>
              <a:t>berhubungan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saru</a:t>
            </a:r>
            <a:r>
              <a:rPr lang="en-US" dirty="0" smtClean="0"/>
              <a:t> resource di game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err="1" smtClean="0"/>
              <a:t>dan</a:t>
            </a:r>
            <a:r>
              <a:rPr lang="en-US" dirty="0" smtClean="0"/>
              <a:t> Great Prophet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err="1" smtClean="0"/>
              <a:t>mencapai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i="1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cost </a:t>
            </a:r>
            <a:r>
              <a:rPr lang="en-US" i="1" dirty="0" smtClean="0"/>
              <a:t>faith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/>
              <a:t>Great </a:t>
            </a:r>
            <a:r>
              <a:rPr lang="en-US" dirty="0" smtClean="0"/>
              <a:t>Prophet </a:t>
            </a:r>
            <a:r>
              <a:rPr lang="en-US" dirty="0" err="1" smtClean="0"/>
              <a:t>bisa</a:t>
            </a:r>
            <a:r>
              <a:rPr lang="en-US" dirty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200,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i="1" dirty="0" smtClean="0"/>
              <a:t>faith</a:t>
            </a:r>
            <a:r>
              <a:rPr lang="en-US" dirty="0" smtClean="0"/>
              <a:t> player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mencapai</a:t>
            </a:r>
            <a:r>
              <a:rPr lang="en-US" dirty="0" smtClean="0"/>
              <a:t> 200 </a:t>
            </a:r>
            <a:r>
              <a:rPr lang="en-US" i="1" dirty="0" smtClean="0"/>
              <a:t>chance </a:t>
            </a:r>
            <a:r>
              <a:rPr lang="en-US" dirty="0" err="1" smtClean="0"/>
              <a:t>munculnya</a:t>
            </a:r>
            <a:r>
              <a:rPr lang="en-US" dirty="0" smtClean="0"/>
              <a:t> Great Prophet </a:t>
            </a:r>
            <a:r>
              <a:rPr lang="en-US" dirty="0" err="1" smtClean="0"/>
              <a:t>adalah</a:t>
            </a:r>
            <a:r>
              <a:rPr lang="en-US" dirty="0" smtClean="0"/>
              <a:t> 5%. </a:t>
            </a:r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smtClean="0"/>
              <a:t>player </a:t>
            </a:r>
            <a:r>
              <a:rPr lang="en-US" dirty="0" err="1" smtClean="0"/>
              <a:t>mencapai</a:t>
            </a:r>
            <a:r>
              <a:rPr lang="en-US" dirty="0" smtClean="0"/>
              <a:t> 250,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i="1" dirty="0" smtClean="0"/>
              <a:t>chance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70%??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26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Tidak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Rumus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b="1" dirty="0" smtClean="0"/>
              <a:t>Chance = 5 + ( </a:t>
            </a:r>
            <a:r>
              <a:rPr lang="en-US" b="1" i="1" dirty="0" smtClean="0"/>
              <a:t>faith – cost minimal)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</a:t>
            </a:r>
            <a:r>
              <a:rPr lang="en-US" b="1"/>
              <a:t>: http://civilization.wikia.com/wiki/Great_People_(Civ5)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6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5795" y="2557145"/>
            <a:ext cx="4594412" cy="11434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Chandra Agusdiyanto</a:t>
            </a:r>
          </a:p>
          <a:p>
            <a:pPr marL="0" indent="0">
              <a:buNone/>
            </a:pPr>
            <a:r>
              <a:rPr lang="en-US" dirty="0" smtClean="0"/>
              <a:t>1601228976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02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30" y="211965"/>
            <a:ext cx="10411217" cy="6495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3506" y="3184263"/>
            <a:ext cx="32595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buah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pohon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berubah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rumah</a:t>
            </a:r>
            <a:endParaRPr lang="en-US" sz="2500" b="1" dirty="0" smtClean="0">
              <a:solidFill>
                <a:schemeClr val="bg1"/>
              </a:solidFill>
            </a:endParaRPr>
          </a:p>
          <a:p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12237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7" y="355002"/>
            <a:ext cx="10851104" cy="6389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8814" y="2926579"/>
            <a:ext cx="27754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nisan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1 </a:t>
            </a:r>
            <a:r>
              <a:rPr lang="en-US" sz="2500" b="1" dirty="0" err="1" smtClean="0">
                <a:solidFill>
                  <a:schemeClr val="bg1"/>
                </a:solidFill>
              </a:rPr>
              <a:t>gereja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3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655" y="255297"/>
            <a:ext cx="11788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senjata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melaluli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smtClean="0">
                <a:solidFill>
                  <a:srgbClr val="FFFF00"/>
                </a:solidFill>
              </a:rPr>
              <a:t>LUK. </a:t>
            </a:r>
            <a:r>
              <a:rPr lang="en-US" sz="3200" dirty="0" err="1">
                <a:solidFill>
                  <a:srgbClr val="FFFF00"/>
                </a:solidFill>
              </a:rPr>
              <a:t>B</a:t>
            </a:r>
            <a:r>
              <a:rPr lang="en-US" sz="3200" dirty="0" err="1" smtClean="0">
                <a:solidFill>
                  <a:srgbClr val="FFFF00"/>
                </a:solidFill>
              </a:rPr>
              <a:t>enar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atau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salah</a:t>
            </a:r>
            <a:r>
              <a:rPr lang="en-US" sz="3200" dirty="0" smtClean="0">
                <a:solidFill>
                  <a:srgbClr val="FFFF00"/>
                </a:solidFill>
              </a:rPr>
              <a:t> ,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“Weapon Refine”(</a:t>
            </a:r>
            <a:r>
              <a:rPr lang="en-US" sz="3200" dirty="0" err="1" smtClean="0">
                <a:solidFill>
                  <a:srgbClr val="FFFF00"/>
                </a:solidFill>
              </a:rPr>
              <a:t>whitesmit</a:t>
            </a:r>
            <a:r>
              <a:rPr lang="en-US" sz="3200" dirty="0" smtClean="0">
                <a:solidFill>
                  <a:srgbClr val="FFFF00"/>
                </a:solidFill>
              </a:rPr>
              <a:t>) </a:t>
            </a:r>
            <a:r>
              <a:rPr lang="en-US" sz="3200" dirty="0" err="1" smtClean="0">
                <a:solidFill>
                  <a:srgbClr val="FFFF00"/>
                </a:solidFill>
              </a:rPr>
              <a:t>tetap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D</a:t>
            </a:r>
            <a:r>
              <a:rPr lang="en-US" sz="3200" dirty="0" err="1" smtClean="0">
                <a:solidFill>
                  <a:srgbClr val="FFFF00"/>
                </a:solidFill>
              </a:rPr>
              <a:t>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L</a:t>
            </a:r>
            <a:r>
              <a:rPr lang="en-US" sz="3200" dirty="0" err="1" smtClean="0">
                <a:solidFill>
                  <a:srgbClr val="FFFF00"/>
                </a:solidFill>
              </a:rPr>
              <a:t>uk</a:t>
            </a:r>
            <a:r>
              <a:rPr lang="en-US" sz="3200" dirty="0" smtClean="0">
                <a:solidFill>
                  <a:srgbClr val="FFFF00"/>
                </a:solidFill>
              </a:rPr>
              <a:t>? 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9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74" y="130628"/>
            <a:ext cx="10102818" cy="6430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5317" y="1710465"/>
            <a:ext cx="36468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sunstrike </a:t>
            </a:r>
            <a:r>
              <a:rPr lang="en-US" sz="2500" b="1" dirty="0" err="1" smtClean="0">
                <a:solidFill>
                  <a:schemeClr val="bg1"/>
                </a:solidFill>
              </a:rPr>
              <a:t>terbagi</a:t>
            </a:r>
            <a:r>
              <a:rPr lang="en-US" sz="2500" b="1" dirty="0" smtClean="0">
                <a:solidFill>
                  <a:schemeClr val="bg1"/>
                </a:solidFill>
              </a:rPr>
              <a:t> 2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mengenai</a:t>
            </a:r>
            <a:r>
              <a:rPr lang="en-US" sz="2500" b="1" dirty="0" smtClean="0">
                <a:solidFill>
                  <a:schemeClr val="bg1"/>
                </a:solidFill>
              </a:rPr>
              <a:t> 4 target </a:t>
            </a:r>
            <a:r>
              <a:rPr lang="en-US" sz="2500" b="1" dirty="0" err="1" smtClean="0">
                <a:solidFill>
                  <a:schemeClr val="bg1"/>
                </a:solidFill>
              </a:rPr>
              <a:t>sekaligus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0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4" y="228600"/>
            <a:ext cx="11195088" cy="6348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3200" y="1638300"/>
            <a:ext cx="3517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Neither strike </a:t>
            </a:r>
            <a:r>
              <a:rPr lang="en-US" sz="2500" b="1" dirty="0" err="1" smtClean="0">
                <a:solidFill>
                  <a:schemeClr val="bg1"/>
                </a:solidFill>
              </a:rPr>
              <a:t>bertambah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memiliki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aghanim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sceptre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37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215900"/>
            <a:ext cx="11543358" cy="6345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8041" y="431800"/>
            <a:ext cx="8051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dan</a:t>
            </a:r>
            <a:r>
              <a:rPr lang="en-US" sz="2500" b="1" dirty="0" smtClean="0">
                <a:solidFill>
                  <a:schemeClr val="bg1"/>
                </a:solidFill>
              </a:rPr>
              <a:t> level staff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support </a:t>
            </a:r>
            <a:r>
              <a:rPr lang="en-US" sz="2500" b="1" dirty="0" err="1" smtClean="0">
                <a:solidFill>
                  <a:schemeClr val="bg1"/>
                </a:solidFill>
              </a:rPr>
              <a:t>mempengaruhi</a:t>
            </a:r>
            <a:r>
              <a:rPr lang="en-US" sz="2500" b="1" dirty="0" smtClean="0">
                <a:solidFill>
                  <a:schemeClr val="bg1"/>
                </a:solidFill>
              </a:rPr>
              <a:t> level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R&amp;D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03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9550"/>
            <a:ext cx="11791950" cy="664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171" y="377371"/>
            <a:ext cx="10929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GMP yang </a:t>
            </a:r>
            <a:r>
              <a:rPr lang="en-US" sz="2500" b="1" dirty="0" err="1" smtClean="0">
                <a:solidFill>
                  <a:schemeClr val="bg1"/>
                </a:solidFill>
              </a:rPr>
              <a:t>harus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dibayar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gagal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menjalani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sama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dengan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deployment cost ( </a:t>
            </a:r>
            <a:r>
              <a:rPr lang="en-US" sz="2500" b="1" dirty="0" err="1" smtClean="0">
                <a:solidFill>
                  <a:schemeClr val="bg1"/>
                </a:solidFill>
              </a:rPr>
              <a:t>biaya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memulai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)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3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306"/>
            <a:ext cx="10515600" cy="574665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7" y="1260775"/>
            <a:ext cx="10679392" cy="49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70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3336"/>
            <a:ext cx="10515600" cy="57036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66743"/>
            <a:ext cx="116871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4852"/>
            <a:ext cx="10515600" cy="56821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2" y="1159698"/>
            <a:ext cx="10832538" cy="50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2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False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2" y="1250746"/>
            <a:ext cx="10787848" cy="51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548"/>
            <a:ext cx="10515600" cy="57574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5. 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39095"/>
            <a:ext cx="8708819" cy="59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9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484094"/>
            <a:ext cx="9163050" cy="61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67" y="724029"/>
            <a:ext cx="6724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76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000"/>
            <a:ext cx="10515600" cy="5668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 &amp; 2 : </a:t>
            </a:r>
            <a:r>
              <a:rPr lang="en-US" dirty="0" smtClean="0">
                <a:hlinkClick r:id="rId2"/>
              </a:rPr>
              <a:t>https://en.wikipedia.org/wiki/Triple_Town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: </a:t>
            </a:r>
            <a:r>
              <a:rPr lang="en-US" dirty="0" smtClean="0">
                <a:hlinkClick r:id="rId3"/>
              </a:rPr>
              <a:t>http://dota2.gamepedia.com/Invoker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: </a:t>
            </a:r>
            <a:r>
              <a:rPr lang="en-US" dirty="0" smtClean="0">
                <a:hlinkClick r:id="rId4"/>
              </a:rPr>
              <a:t>http://dota2.gamepedia.com/Spirit_Breaker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 : </a:t>
            </a:r>
            <a:r>
              <a:rPr lang="en-US" dirty="0" smtClean="0">
                <a:hlinkClick r:id="rId5"/>
              </a:rPr>
              <a:t>http://www.gamefaqs.com/boards/718564-metal-gear-solid-v-the-phantom-pain/72444060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 : </a:t>
            </a:r>
            <a:r>
              <a:rPr lang="en-US" dirty="0" smtClean="0">
                <a:hlinkClick r:id="rId6"/>
              </a:rPr>
              <a:t>http://</a:t>
            </a:r>
            <a:r>
              <a:rPr lang="en-US" smtClean="0">
                <a:hlinkClick r:id="rId6"/>
              </a:rPr>
              <a:t>www.gosunoob.com/metal-gear-solid-5/mgsv-tips-tricks/</a:t>
            </a:r>
            <a:endParaRPr lang="en-US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6320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Mikha</a:t>
            </a:r>
            <a:endParaRPr lang="en-US" sz="4800" dirty="0" smtClean="0"/>
          </a:p>
          <a:p>
            <a:r>
              <a:rPr lang="en-US" sz="4800" dirty="0" smtClean="0"/>
              <a:t>1601227115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14386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 photo mezzanine_ice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Karakter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gajah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apabila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menggunakan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full power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angin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netral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angin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0)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dengat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89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derajat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tembakan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jatuh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di 1cm di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sampingnya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. Dan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88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derajat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jatuh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2cm di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sampingnya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3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825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6920" y="5017047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rik GB photo gajah4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55" y="893407"/>
            <a:ext cx="6858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6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 photo mezzanine_ice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Kecepatan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tembakan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ditentukan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oleh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power 	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endParaRPr lang="en-US" sz="3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86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mx7.com/i/36e/caz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467" y="683739"/>
            <a:ext cx="8733052" cy="654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8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	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Kecepatan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turunnya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note</a:t>
            </a:r>
            <a:b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	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Berubah-ubah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walaupun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				speed yang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sama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8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937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dn.mx7.com/i/36e/caz4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101" y="508923"/>
            <a:ext cx="7958925" cy="59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				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Speed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BPM yang 				 			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membuat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note </a:t>
            </a:r>
            <a:r>
              <a:rPr lang="en-US" sz="3600" u="sng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tampak</a:t>
            </a:r>
            <a:r>
              <a:rPr lang="en-US" sz="36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			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turun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cepat</a:t>
            </a:r>
            <a:r>
              <a:rPr lang="en-US" sz="3600" dirty="0" smtClean="0"/>
              <a:t>		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23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https://www.youtube.com/watch?v=1Hp84Ar6rDU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Arah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panah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di random </a:t>
            </a:r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setiap</a:t>
            </a:r>
            <a:r>
              <a:rPr lang="en-US" sz="3200" smtClean="0">
                <a:latin typeface="Aharoni" panose="02010803020104030203" pitchFamily="2" charset="-79"/>
                <a:cs typeface="Aharoni" panose="02010803020104030203" pitchFamily="2" charset="-79"/>
              </a:rPr>
              <a:t> kali</a:t>
            </a: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 photo untitl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62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514"/>
            <a:ext cx="13129549" cy="2018538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Semakin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cepat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kita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menyelesaikan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panah-panah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benar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memberikan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score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banyak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54035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 photo untitl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552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645080" cy="7282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582" y="1014237"/>
            <a:ext cx="89357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err="1" smtClean="0">
                <a:solidFill>
                  <a:srgbClr val="FF0000"/>
                </a:solidFill>
              </a:rPr>
              <a:t>Benar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atau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salah</a:t>
            </a:r>
            <a:r>
              <a:rPr lang="en-US" sz="4200" dirty="0" smtClean="0">
                <a:solidFill>
                  <a:srgbClr val="FF0000"/>
                </a:solidFill>
              </a:rPr>
              <a:t>, </a:t>
            </a:r>
            <a:r>
              <a:rPr lang="en-US" sz="4200" dirty="0" err="1" smtClean="0">
                <a:solidFill>
                  <a:srgbClr val="FF0000"/>
                </a:solidFill>
              </a:rPr>
              <a:t>menangkap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pokemon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endParaRPr lang="en-US" sz="4200" dirty="0" smtClean="0">
              <a:solidFill>
                <a:srgbClr val="FF0000"/>
              </a:solidFill>
            </a:endParaRPr>
          </a:p>
          <a:p>
            <a:r>
              <a:rPr lang="en-US" sz="4200" dirty="0" err="1" smtClean="0">
                <a:solidFill>
                  <a:srgbClr val="FF0000"/>
                </a:solidFill>
              </a:rPr>
              <a:t>hanya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mekanisme</a:t>
            </a:r>
            <a:r>
              <a:rPr lang="en-US" sz="4200" dirty="0" smtClean="0">
                <a:solidFill>
                  <a:srgbClr val="FF0000"/>
                </a:solidFill>
              </a:rPr>
              <a:t> random </a:t>
            </a:r>
            <a:r>
              <a:rPr lang="en-US" sz="4200" dirty="0" err="1" smtClean="0">
                <a:solidFill>
                  <a:srgbClr val="FF0000"/>
                </a:solidFill>
              </a:rPr>
              <a:t>biasa</a:t>
            </a:r>
            <a:r>
              <a:rPr lang="en-US" sz="4200" dirty="0" smtClean="0">
                <a:solidFill>
                  <a:srgbClr val="FF0000"/>
                </a:solidFill>
              </a:rPr>
              <a:t>?</a:t>
            </a:r>
            <a:endParaRPr lang="en-US" sz="4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01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https://www.youtube.com/watch?v=OFsyNVmzbUU</a:t>
            </a:r>
          </a:p>
        </p:txBody>
      </p:sp>
    </p:spTree>
    <p:extLst>
      <p:ext uri="{BB962C8B-B14F-4D97-AF65-F5344CB8AC3E}">
        <p14:creationId xmlns:p14="http://schemas.microsoft.com/office/powerpoint/2010/main" val="1160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Faisal </a:t>
            </a:r>
            <a:r>
              <a:rPr lang="en-US" dirty="0" err="1"/>
              <a:t>Hazmi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1601244790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82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 </a:t>
            </a:r>
            <a:r>
              <a:rPr lang="en-US" dirty="0" err="1"/>
              <a:t>dalam</a:t>
            </a:r>
            <a:r>
              <a:rPr lang="en-US" dirty="0"/>
              <a:t> Game counter-strike, </a:t>
            </a:r>
            <a:r>
              <a:rPr lang="en-US" dirty="0" err="1"/>
              <a:t>jika</a:t>
            </a:r>
            <a:r>
              <a:rPr lang="en-US" dirty="0"/>
              <a:t> player A &amp; B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menghindar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menembak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/>
              <a:t>jarak</a:t>
            </a:r>
            <a:r>
              <a:rPr lang="en-US" dirty="0"/>
              <a:t> 25 meter </a:t>
            </a:r>
            <a:r>
              <a:rPr lang="en-US" dirty="0" err="1"/>
              <a:t>dalam</a:t>
            </a:r>
            <a:r>
              <a:rPr lang="en-US" dirty="0"/>
              <a:t> scope global </a:t>
            </a:r>
            <a:r>
              <a:rPr lang="en-US" dirty="0" smtClean="0"/>
              <a:t>gameplay, </a:t>
            </a:r>
            <a:r>
              <a:rPr lang="en-US" dirty="0" err="1" smtClean="0"/>
              <a:t>siapakah</a:t>
            </a:r>
            <a:r>
              <a:rPr lang="en-US" dirty="0" smtClean="0"/>
              <a:t> yang </a:t>
            </a:r>
            <a:r>
              <a:rPr lang="en-US" dirty="0" err="1" smtClean="0"/>
              <a:t>terkena</a:t>
            </a:r>
            <a:r>
              <a:rPr lang="en-US" dirty="0" smtClean="0"/>
              <a:t> damage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? Dan </a:t>
            </a:r>
            <a:r>
              <a:rPr lang="en-US" dirty="0" err="1" smtClean="0"/>
              <a:t>siapa</a:t>
            </a:r>
            <a:r>
              <a:rPr lang="en-US" dirty="0" smtClean="0"/>
              <a:t> yang </a:t>
            </a:r>
            <a:r>
              <a:rPr lang="en-US" dirty="0" err="1" smtClean="0"/>
              <a:t>mendapatkan</a:t>
            </a:r>
            <a:r>
              <a:rPr lang="en-US" dirty="0" smtClean="0"/>
              <a:t> damage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Player A : M4</a:t>
            </a:r>
          </a:p>
          <a:p>
            <a:r>
              <a:rPr lang="en-US" dirty="0"/>
              <a:t>Player B : </a:t>
            </a:r>
            <a:r>
              <a:rPr lang="en-US" dirty="0" smtClean="0"/>
              <a:t>Aug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98641"/>
            <a:ext cx="6349206" cy="17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21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600" dirty="0"/>
              <a:t>Di </a:t>
            </a:r>
            <a:r>
              <a:rPr lang="en-US" sz="2600" dirty="0" err="1"/>
              <a:t>dalam</a:t>
            </a:r>
            <a:r>
              <a:rPr lang="en-US" sz="2600" dirty="0"/>
              <a:t> data </a:t>
            </a:r>
            <a:r>
              <a:rPr lang="en-US" sz="2600" dirty="0" err="1"/>
              <a:t>spek</a:t>
            </a:r>
            <a:r>
              <a:rPr lang="en-US" sz="2600" dirty="0"/>
              <a:t> </a:t>
            </a:r>
            <a:r>
              <a:rPr lang="en-US" sz="2600" dirty="0" err="1"/>
              <a:t>senjata</a:t>
            </a:r>
            <a:r>
              <a:rPr lang="en-US" sz="2600" dirty="0"/>
              <a:t> </a:t>
            </a:r>
            <a:r>
              <a:rPr lang="en-US" sz="2600" dirty="0" err="1"/>
              <a:t>yg</a:t>
            </a:r>
            <a:r>
              <a:rPr lang="en-US" sz="2600" dirty="0"/>
              <a:t> </a:t>
            </a:r>
            <a:r>
              <a:rPr lang="en-US" sz="2600" dirty="0" err="1"/>
              <a:t>terdapat</a:t>
            </a:r>
            <a:r>
              <a:rPr lang="en-US" sz="2600" dirty="0"/>
              <a:t> </a:t>
            </a:r>
            <a:r>
              <a:rPr lang="en-US" sz="2600" dirty="0" err="1"/>
              <a:t>dalam</a:t>
            </a:r>
            <a:r>
              <a:rPr lang="en-US" sz="2600" dirty="0"/>
              <a:t> game CS </a:t>
            </a:r>
            <a:r>
              <a:rPr lang="en-US" sz="2600" dirty="0" err="1"/>
              <a:t>bahwa</a:t>
            </a:r>
            <a:r>
              <a:rPr lang="en-US" sz="2600" dirty="0"/>
              <a:t> Rifle AUG </a:t>
            </a:r>
            <a:r>
              <a:rPr lang="en-US" sz="2600" dirty="0" err="1"/>
              <a:t>dan</a:t>
            </a:r>
            <a:r>
              <a:rPr lang="en-US" sz="2600" dirty="0"/>
              <a:t> M4A </a:t>
            </a:r>
            <a:r>
              <a:rPr lang="en-US" sz="2600" dirty="0" err="1"/>
              <a:t>memiliki</a:t>
            </a:r>
            <a:r>
              <a:rPr lang="en-US" sz="2600" dirty="0"/>
              <a:t> </a:t>
            </a:r>
            <a:r>
              <a:rPr lang="en-US" sz="2600" dirty="0" err="1"/>
              <a:t>nilai</a:t>
            </a:r>
            <a:r>
              <a:rPr lang="en-US" sz="2600" dirty="0"/>
              <a:t> Rate of fire, muzzle velocity(579.12m/s) &amp; muzzle energy yang </a:t>
            </a:r>
            <a:r>
              <a:rPr lang="en-US" sz="2600" dirty="0" err="1"/>
              <a:t>sama</a:t>
            </a:r>
            <a:r>
              <a:rPr lang="en-US" sz="26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M4A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efektifitas</a:t>
            </a:r>
            <a:r>
              <a:rPr lang="en-US" sz="2600" dirty="0"/>
              <a:t> </a:t>
            </a:r>
            <a:r>
              <a:rPr lang="en-US" sz="2600" dirty="0" err="1"/>
              <a:t>jarak</a:t>
            </a:r>
            <a:r>
              <a:rPr lang="en-US" sz="2600" dirty="0"/>
              <a:t> 29m </a:t>
            </a:r>
            <a:r>
              <a:rPr lang="en-US" sz="2600" dirty="0" err="1"/>
              <a:t>dan</a:t>
            </a:r>
            <a:r>
              <a:rPr lang="en-US" sz="2600" dirty="0"/>
              <a:t> AUG 49m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Akan </a:t>
            </a:r>
            <a:r>
              <a:rPr lang="en-US" sz="2600" dirty="0" err="1"/>
              <a:t>tetapi</a:t>
            </a:r>
            <a:r>
              <a:rPr lang="en-US" sz="2600" dirty="0"/>
              <a:t>, </a:t>
            </a:r>
            <a:r>
              <a:rPr lang="en-US" sz="2600" dirty="0" err="1"/>
              <a:t>senjata</a:t>
            </a:r>
            <a:r>
              <a:rPr lang="en-US" sz="2600" dirty="0"/>
              <a:t> M4A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bobot</a:t>
            </a:r>
            <a:r>
              <a:rPr lang="en-US" sz="2600" dirty="0"/>
              <a:t> yang </a:t>
            </a:r>
            <a:r>
              <a:rPr lang="en-US" sz="2600" dirty="0" err="1"/>
              <a:t>lebih</a:t>
            </a:r>
            <a:r>
              <a:rPr lang="en-US" sz="2600" dirty="0"/>
              <a:t> </a:t>
            </a:r>
            <a:r>
              <a:rPr lang="en-US" sz="2600" dirty="0" err="1"/>
              <a:t>ringan</a:t>
            </a:r>
            <a:r>
              <a:rPr lang="en-US" sz="2600" dirty="0"/>
              <a:t> </a:t>
            </a:r>
            <a:r>
              <a:rPr lang="en-US" sz="2600" dirty="0" err="1"/>
              <a:t>sehingga</a:t>
            </a:r>
            <a:r>
              <a:rPr lang="en-US" sz="2600" dirty="0"/>
              <a:t> character </a:t>
            </a:r>
            <a:r>
              <a:rPr lang="en-US" sz="2600" dirty="0" err="1"/>
              <a:t>lebih</a:t>
            </a:r>
            <a:r>
              <a:rPr lang="en-US" sz="2600" dirty="0"/>
              <a:t> </a:t>
            </a:r>
            <a:r>
              <a:rPr lang="en-US" sz="2600" dirty="0" err="1"/>
              <a:t>cepat</a:t>
            </a:r>
            <a:r>
              <a:rPr lang="en-US" sz="2600" dirty="0"/>
              <a:t> </a:t>
            </a:r>
            <a:r>
              <a:rPr lang="en-US" sz="2600" dirty="0" err="1"/>
              <a:t>bergerak</a:t>
            </a:r>
            <a:r>
              <a:rPr lang="en-US" sz="2600" dirty="0"/>
              <a:t>. </a:t>
            </a:r>
            <a:r>
              <a:rPr lang="en-US" sz="2600" dirty="0" err="1"/>
              <a:t>Dengan</a:t>
            </a:r>
            <a:r>
              <a:rPr lang="en-US" sz="2600" dirty="0"/>
              <a:t> </a:t>
            </a:r>
            <a:r>
              <a:rPr lang="en-US" sz="2600" dirty="0" err="1"/>
              <a:t>pengaruh</a:t>
            </a:r>
            <a:r>
              <a:rPr lang="en-US" sz="2600" dirty="0"/>
              <a:t> </a:t>
            </a:r>
            <a:r>
              <a:rPr lang="en-US" sz="2600" dirty="0" err="1"/>
              <a:t>selisih</a:t>
            </a:r>
            <a:r>
              <a:rPr lang="en-US" sz="2600" dirty="0"/>
              <a:t> </a:t>
            </a:r>
            <a:r>
              <a:rPr lang="en-US" sz="2600" dirty="0" err="1"/>
              <a:t>bobot</a:t>
            </a:r>
            <a:r>
              <a:rPr lang="en-US" sz="2600" dirty="0"/>
              <a:t> </a:t>
            </a:r>
            <a:r>
              <a:rPr lang="en-US" sz="2600" dirty="0" err="1"/>
              <a:t>senjata</a:t>
            </a:r>
            <a:r>
              <a:rPr lang="en-US" sz="2600" dirty="0"/>
              <a:t>. </a:t>
            </a:r>
            <a:r>
              <a:rPr lang="en-US" sz="2600" dirty="0" err="1"/>
              <a:t>Jadi</a:t>
            </a:r>
            <a:r>
              <a:rPr lang="en-US" sz="2600" dirty="0"/>
              <a:t> player A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mov</a:t>
            </a:r>
            <a:r>
              <a:rPr lang="en-US" sz="2600" dirty="0"/>
              <a:t> speed 230/s </a:t>
            </a:r>
            <a:r>
              <a:rPr lang="en-US" sz="2600" dirty="0" err="1"/>
              <a:t>dan</a:t>
            </a:r>
            <a:r>
              <a:rPr lang="en-US" sz="2600" dirty="0"/>
              <a:t> player B 220/s. </a:t>
            </a:r>
            <a:r>
              <a:rPr lang="en-US" sz="2600" dirty="0" err="1"/>
              <a:t>besar</a:t>
            </a:r>
            <a:r>
              <a:rPr lang="en-US" sz="2600" dirty="0"/>
              <a:t> </a:t>
            </a:r>
            <a:r>
              <a:rPr lang="en-US" sz="2600" dirty="0" err="1"/>
              <a:t>kemungkinan</a:t>
            </a:r>
            <a:r>
              <a:rPr lang="en-US" sz="2600" dirty="0"/>
              <a:t> player B </a:t>
            </a:r>
            <a:r>
              <a:rPr lang="en-US" sz="2600" dirty="0" err="1"/>
              <a:t>terkena</a:t>
            </a:r>
            <a:r>
              <a:rPr lang="en-US" sz="2600" dirty="0"/>
              <a:t> </a:t>
            </a:r>
            <a:r>
              <a:rPr lang="en-US" sz="2600" dirty="0" err="1"/>
              <a:t>tembak</a:t>
            </a:r>
            <a:r>
              <a:rPr lang="en-US" sz="2600" dirty="0"/>
              <a:t> </a:t>
            </a:r>
            <a:r>
              <a:rPr lang="en-US" sz="2600" dirty="0" err="1"/>
              <a:t>terlebih</a:t>
            </a:r>
            <a:r>
              <a:rPr lang="en-US" sz="2600" dirty="0"/>
              <a:t> </a:t>
            </a:r>
            <a:r>
              <a:rPr lang="en-US" sz="2600" dirty="0" err="1"/>
              <a:t>dahulu</a:t>
            </a:r>
            <a:r>
              <a:rPr lang="en-US" sz="26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600" dirty="0" err="1" smtClean="0"/>
              <a:t>selisih</a:t>
            </a:r>
            <a:r>
              <a:rPr lang="en-US" sz="2600" dirty="0" smtClean="0"/>
              <a:t> </a:t>
            </a:r>
            <a:r>
              <a:rPr lang="en-US" sz="2600" dirty="0"/>
              <a:t>damage yang </a:t>
            </a:r>
            <a:r>
              <a:rPr lang="en-US" sz="2600" dirty="0" err="1"/>
              <a:t>diterima</a:t>
            </a:r>
            <a:r>
              <a:rPr lang="en-US" sz="2600" dirty="0"/>
              <a:t> </a:t>
            </a:r>
            <a:r>
              <a:rPr lang="en-US" sz="2600" dirty="0" err="1"/>
              <a:t>lebih</a:t>
            </a:r>
            <a:r>
              <a:rPr lang="en-US" sz="2600" dirty="0"/>
              <a:t> </a:t>
            </a:r>
            <a:r>
              <a:rPr lang="en-US" sz="2600" dirty="0" err="1"/>
              <a:t>besar</a:t>
            </a:r>
            <a:r>
              <a:rPr lang="en-US" sz="2600" dirty="0"/>
              <a:t> </a:t>
            </a:r>
            <a:r>
              <a:rPr lang="en-US" sz="2600" dirty="0" err="1"/>
              <a:t>terhadap</a:t>
            </a:r>
            <a:r>
              <a:rPr lang="en-US" sz="2600" dirty="0"/>
              <a:t> Player A, </a:t>
            </a:r>
            <a:r>
              <a:rPr lang="en-US" sz="2600" dirty="0" err="1"/>
              <a:t>karena</a:t>
            </a:r>
            <a:r>
              <a:rPr lang="en-US" sz="2600" dirty="0"/>
              <a:t> AUG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nilai</a:t>
            </a:r>
            <a:r>
              <a:rPr lang="en-US" sz="2600" dirty="0"/>
              <a:t> 100 </a:t>
            </a:r>
            <a:r>
              <a:rPr lang="en-US" sz="2600" dirty="0" err="1"/>
              <a:t>pada</a:t>
            </a:r>
            <a:r>
              <a:rPr lang="en-US" sz="2600" dirty="0"/>
              <a:t> damage </a:t>
            </a:r>
            <a:r>
              <a:rPr lang="en-US" sz="2600" dirty="0" err="1"/>
              <a:t>dengan</a:t>
            </a:r>
            <a:r>
              <a:rPr lang="en-US" sz="2600" dirty="0"/>
              <a:t> </a:t>
            </a:r>
            <a:r>
              <a:rPr lang="en-US" sz="2600" dirty="0" err="1"/>
              <a:t>menggunakan</a:t>
            </a:r>
            <a:r>
              <a:rPr lang="en-US" sz="2600" dirty="0"/>
              <a:t> armor, </a:t>
            </a:r>
            <a:r>
              <a:rPr lang="en-US" sz="2600" dirty="0" err="1"/>
              <a:t>sedangkan</a:t>
            </a:r>
            <a:r>
              <a:rPr lang="en-US" sz="2600" dirty="0"/>
              <a:t> M4A </a:t>
            </a:r>
            <a:r>
              <a:rPr lang="en-US" sz="2600" dirty="0" err="1"/>
              <a:t>pada</a:t>
            </a:r>
            <a:r>
              <a:rPr lang="en-US" sz="2600" dirty="0"/>
              <a:t> </a:t>
            </a:r>
            <a:r>
              <a:rPr lang="en-US" sz="2600" dirty="0" err="1"/>
              <a:t>nilai</a:t>
            </a:r>
            <a:r>
              <a:rPr lang="en-US" sz="2600" dirty="0"/>
              <a:t> 92</a:t>
            </a:r>
          </a:p>
          <a:p>
            <a:pPr>
              <a:lnSpc>
                <a:spcPct val="110000"/>
              </a:lnSpc>
            </a:pP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2600" dirty="0" err="1"/>
              <a:t>Referrence</a:t>
            </a:r>
            <a:r>
              <a:rPr lang="en-US" sz="2600" dirty="0"/>
              <a:t>: http://counterstrike.wikia.com/wiki/Maverick_M4A1_Carbine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http://counterstrike.wikia.com/wiki/AUG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97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49637"/>
            <a:ext cx="10515600" cy="2927325"/>
          </a:xfrm>
        </p:spPr>
        <p:txBody>
          <a:bodyPr/>
          <a:lstStyle/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game fallout shelter, </a:t>
            </a: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system </a:t>
            </a:r>
            <a:r>
              <a:rPr lang="en-US" dirty="0" err="1" smtClean="0"/>
              <a:t>waktunya</a:t>
            </a:r>
            <a:r>
              <a:rPr lang="en-US" dirty="0" smtClean="0"/>
              <a:t>? </a:t>
            </a:r>
            <a:r>
              <a:rPr lang="en-US" dirty="0" err="1" smtClean="0"/>
              <a:t>Apakah</a:t>
            </a:r>
            <a:r>
              <a:rPr lang="en-US" dirty="0" smtClean="0"/>
              <a:t> event yang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game </a:t>
            </a:r>
            <a:r>
              <a:rPr lang="en-US" dirty="0" err="1" smtClean="0"/>
              <a:t>dipengaruhi</a:t>
            </a:r>
            <a:r>
              <a:rPr lang="en-US" dirty="0" smtClean="0"/>
              <a:t> system </a:t>
            </a:r>
            <a:r>
              <a:rPr lang="en-US" dirty="0" err="1" smtClean="0"/>
              <a:t>waktu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04" y="1057244"/>
            <a:ext cx="5798591" cy="12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41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0332"/>
          </a:xfrm>
        </p:spPr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3386"/>
            <a:ext cx="10515600" cy="547357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System </a:t>
            </a:r>
            <a:r>
              <a:rPr lang="en-US" sz="2400" dirty="0" err="1" smtClean="0"/>
              <a:t>waktu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fallout shelter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A simple clock Class yang </a:t>
            </a:r>
            <a:r>
              <a:rPr lang="en-US" sz="2400" dirty="0" err="1" smtClean="0"/>
              <a:t>merupakan</a:t>
            </a:r>
            <a:r>
              <a:rPr lang="en-US" sz="2400" dirty="0" smtClean="0"/>
              <a:t> system </a:t>
            </a:r>
            <a:r>
              <a:rPr lang="en-US" sz="2400" dirty="0" err="1" smtClean="0"/>
              <a:t>waktu</a:t>
            </a:r>
            <a:r>
              <a:rPr lang="en-US" sz="2400" dirty="0" smtClean="0"/>
              <a:t> real </a:t>
            </a:r>
            <a:r>
              <a:rPr lang="en-US" sz="2400" dirty="0" err="1" smtClean="0"/>
              <a:t>seperti</a:t>
            </a:r>
            <a:r>
              <a:rPr lang="en-US" sz="2400" dirty="0" smtClean="0"/>
              <a:t> jam </a:t>
            </a:r>
            <a:r>
              <a:rPr lang="en-US" sz="2400" dirty="0" err="1" smtClean="0"/>
              <a:t>dinding</a:t>
            </a:r>
            <a:r>
              <a:rPr lang="en-US" sz="2400" dirty="0" smtClean="0"/>
              <a:t>. </a:t>
            </a:r>
            <a:r>
              <a:rPr lang="en-US" sz="2400" dirty="0" err="1" smtClean="0"/>
              <a:t>Terlihat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jendela</a:t>
            </a:r>
            <a:r>
              <a:rPr lang="en-US" sz="2400" dirty="0"/>
              <a:t> </a:t>
            </a:r>
            <a:r>
              <a:rPr lang="en-US" sz="2400" dirty="0" smtClean="0"/>
              <a:t>daily report.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Event yang </a:t>
            </a:r>
            <a:r>
              <a:rPr lang="en-US" sz="2400" dirty="0" err="1" smtClean="0"/>
              <a:t>terdapat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fallout shelter</a:t>
            </a:r>
          </a:p>
          <a:p>
            <a:pPr marL="0" indent="0">
              <a:buNone/>
            </a:pP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dipengaruhi</a:t>
            </a:r>
            <a:r>
              <a:rPr lang="en-US" sz="2400" dirty="0" smtClean="0"/>
              <a:t> </a:t>
            </a:r>
            <a:r>
              <a:rPr lang="en-US" sz="2400" dirty="0" err="1" smtClean="0"/>
              <a:t>waktu</a:t>
            </a:r>
            <a:r>
              <a:rPr lang="en-US" sz="2400" dirty="0" smtClean="0"/>
              <a:t>, </a:t>
            </a:r>
            <a:r>
              <a:rPr lang="en-US" sz="2400" dirty="0" err="1" smtClean="0"/>
              <a:t>melainkan</a:t>
            </a:r>
            <a:r>
              <a:rPr lang="en-US" sz="2400" dirty="0" smtClean="0"/>
              <a:t> game progress </a:t>
            </a:r>
            <a:r>
              <a:rPr lang="en-US" sz="2400" dirty="0" err="1" smtClean="0"/>
              <a:t>nya</a:t>
            </a:r>
            <a:r>
              <a:rPr lang="en-US" sz="2400" dirty="0" smtClean="0"/>
              <a:t>,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</a:t>
            </a:r>
            <a:r>
              <a:rPr lang="en-US" sz="2400" dirty="0" err="1" smtClean="0"/>
              <a:t>bukti</a:t>
            </a:r>
            <a:r>
              <a:rPr lang="en-US" sz="2400" dirty="0" smtClean="0"/>
              <a:t> </a:t>
            </a:r>
            <a:r>
              <a:rPr lang="en-US" sz="2400" dirty="0" err="1" smtClean="0"/>
              <a:t>bahwa</a:t>
            </a:r>
            <a:r>
              <a:rPr lang="en-US" sz="2400" dirty="0" smtClean="0"/>
              <a:t> shelter </a:t>
            </a:r>
            <a:r>
              <a:rPr lang="en-US" sz="2400" dirty="0" err="1" smtClean="0"/>
              <a:t>telah</a:t>
            </a:r>
            <a:r>
              <a:rPr lang="en-US" sz="2400" dirty="0" smtClean="0"/>
              <a:t> </a:t>
            </a:r>
            <a:r>
              <a:rPr lang="en-US" sz="2400" dirty="0" err="1" smtClean="0"/>
              <a:t>diserang</a:t>
            </a:r>
            <a:r>
              <a:rPr lang="en-US" sz="2400" dirty="0" smtClean="0"/>
              <a:t> </a:t>
            </a:r>
            <a:r>
              <a:rPr lang="en-US" sz="2400" dirty="0" err="1" smtClean="0"/>
              <a:t>deathclaw</a:t>
            </a:r>
            <a:r>
              <a:rPr lang="en-US" sz="2400" dirty="0" smtClean="0"/>
              <a:t> </a:t>
            </a:r>
            <a:r>
              <a:rPr lang="en-US" sz="2400" dirty="0" err="1" smtClean="0"/>
              <a:t>setelah</a:t>
            </a:r>
            <a:r>
              <a:rPr lang="en-US" sz="2400" dirty="0" smtClean="0"/>
              <a:t> gate di upgrade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jumlah</a:t>
            </a:r>
            <a:r>
              <a:rPr lang="en-US" sz="2400" dirty="0" smtClean="0"/>
              <a:t> dweller </a:t>
            </a:r>
            <a:r>
              <a:rPr lang="en-US" sz="2400" dirty="0" err="1" smtClean="0"/>
              <a:t>diatas</a:t>
            </a:r>
            <a:r>
              <a:rPr lang="en-US" sz="2400" dirty="0" smtClean="0"/>
              <a:t> 50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Refference</a:t>
            </a:r>
            <a:r>
              <a:rPr lang="en-US" sz="2400" dirty="0" smtClean="0"/>
              <a:t>: Game engine architecture, 358</a:t>
            </a:r>
          </a:p>
          <a:p>
            <a:pPr marL="0" indent="0">
              <a:buNone/>
            </a:pPr>
            <a:r>
              <a:rPr lang="en-US" sz="1800" dirty="0"/>
              <a:t>http://fallout.wikia.com/wiki/Deathclaw_%28Fallout_Shelter%29</a:t>
            </a:r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49" y="1603718"/>
            <a:ext cx="3571751" cy="2008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54" y="4447904"/>
            <a:ext cx="4144346" cy="23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0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618978" y="295419"/>
            <a:ext cx="6977575" cy="6358597"/>
          </a:xfrm>
        </p:spPr>
        <p:txBody>
          <a:bodyPr/>
          <a:lstStyle/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err="1" smtClean="0"/>
              <a:t>Pada</a:t>
            </a:r>
            <a:r>
              <a:rPr lang="en-US" dirty="0" smtClean="0"/>
              <a:t> Game Ace combat series, </a:t>
            </a:r>
            <a:r>
              <a:rPr lang="en-US" dirty="0" err="1" smtClean="0"/>
              <a:t>Berapakah</a:t>
            </a:r>
            <a:r>
              <a:rPr lang="en-US" dirty="0" smtClean="0"/>
              <a:t> </a:t>
            </a:r>
            <a:r>
              <a:rPr lang="en-US" dirty="0" err="1" smtClean="0"/>
              <a:t>kecepatan</a:t>
            </a:r>
            <a:r>
              <a:rPr lang="en-US" dirty="0" smtClean="0"/>
              <a:t> missile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ADF-01 </a:t>
            </a:r>
            <a:r>
              <a:rPr lang="en-US" dirty="0" err="1" smtClean="0"/>
              <a:t>Falken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menembak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lain?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3" y="493480"/>
            <a:ext cx="4326657" cy="5962477"/>
          </a:xfrm>
        </p:spPr>
      </p:pic>
    </p:spTree>
    <p:extLst>
      <p:ext uri="{BB962C8B-B14F-4D97-AF65-F5344CB8AC3E}">
        <p14:creationId xmlns:p14="http://schemas.microsoft.com/office/powerpoint/2010/main" val="2494398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spek</a:t>
            </a:r>
            <a:r>
              <a:rPr lang="en-US" dirty="0" smtClean="0"/>
              <a:t> data </a:t>
            </a:r>
            <a:r>
              <a:rPr lang="en-US" dirty="0" err="1" smtClean="0"/>
              <a:t>pesawatnya</a:t>
            </a:r>
            <a:r>
              <a:rPr lang="en-US" dirty="0" smtClean="0"/>
              <a:t>, adf-01 </a:t>
            </a:r>
            <a:r>
              <a:rPr lang="en-US" dirty="0" err="1" smtClean="0"/>
              <a:t>mempunyai</a:t>
            </a:r>
            <a:r>
              <a:rPr lang="en-US" dirty="0" smtClean="0"/>
              <a:t> top speed 2930 km/jam.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mengejar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lain, ace combat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air – to – air yang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default missile yang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99 (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= 100).</a:t>
            </a:r>
          </a:p>
          <a:p>
            <a:endParaRPr lang="en-US" dirty="0"/>
          </a:p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rasio</a:t>
            </a:r>
            <a:r>
              <a:rPr lang="en-US" dirty="0" smtClean="0"/>
              <a:t> 99/100 X Max </a:t>
            </a:r>
            <a:r>
              <a:rPr lang="en-US" dirty="0" err="1" smtClean="0"/>
              <a:t>kecepatan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.</a:t>
            </a:r>
          </a:p>
          <a:p>
            <a:r>
              <a:rPr lang="en-US" dirty="0" smtClean="0"/>
              <a:t>Dan threshold current speed (player) to max speed (missile).</a:t>
            </a:r>
          </a:p>
          <a:p>
            <a:endParaRPr lang="en-US" dirty="0"/>
          </a:p>
          <a:p>
            <a:r>
              <a:rPr lang="en-US" dirty="0" err="1" smtClean="0"/>
              <a:t>Refference</a:t>
            </a:r>
            <a:r>
              <a:rPr lang="en-US" dirty="0" smtClean="0"/>
              <a:t> : acecombat.wikia.com/wiki/ADF-01_FALKEN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13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Player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luka</a:t>
            </a:r>
            <a:r>
              <a:rPr lang="en-US" dirty="0" smtClean="0"/>
              <a:t> </a:t>
            </a:r>
            <a:r>
              <a:rPr lang="en-US" dirty="0" err="1" smtClean="0"/>
              <a:t>Berat</a:t>
            </a:r>
            <a:r>
              <a:rPr lang="en-US" dirty="0" smtClean="0"/>
              <a:t>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disembuhkan</a:t>
            </a:r>
            <a:r>
              <a:rPr lang="en-US" dirty="0" smtClean="0"/>
              <a:t>. </a:t>
            </a:r>
            <a:r>
              <a:rPr lang="en-US" dirty="0" err="1" smtClean="0"/>
              <a:t>Tidak</a:t>
            </a:r>
            <a:r>
              <a:rPr lang="en-US" dirty="0" smtClean="0"/>
              <a:t> lama player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senjata</a:t>
            </a:r>
            <a:r>
              <a:rPr lang="en-US" dirty="0" smtClean="0"/>
              <a:t> rifle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luka</a:t>
            </a:r>
            <a:r>
              <a:rPr lang="en-US" dirty="0" smtClean="0"/>
              <a:t> </a:t>
            </a:r>
            <a:r>
              <a:rPr lang="en-US" dirty="0" err="1" smtClean="0"/>
              <a:t>berat</a:t>
            </a:r>
            <a:r>
              <a:rPr lang="en-US" dirty="0" smtClean="0"/>
              <a:t>. </a:t>
            </a:r>
            <a:r>
              <a:rPr lang="en-US" dirty="0" err="1" smtClean="0"/>
              <a:t>Berapakah</a:t>
            </a:r>
            <a:r>
              <a:rPr lang="en-US" dirty="0" smtClean="0"/>
              <a:t> speed </a:t>
            </a:r>
            <a:r>
              <a:rPr lang="en-US" dirty="0" err="1" smtClean="0"/>
              <a:t>dari</a:t>
            </a:r>
            <a:r>
              <a:rPr lang="en-US" dirty="0" smtClean="0"/>
              <a:t> movement player </a:t>
            </a:r>
            <a:r>
              <a:rPr lang="en-US" dirty="0" err="1" smtClean="0"/>
              <a:t>tersebut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244600"/>
            <a:ext cx="61912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52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Movement </a:t>
            </a:r>
            <a:r>
              <a:rPr lang="en-US" dirty="0" err="1" smtClean="0"/>
              <a:t>Pada</a:t>
            </a:r>
            <a:r>
              <a:rPr lang="en-US" dirty="0" smtClean="0"/>
              <a:t> Battlefield 3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100%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membawa</a:t>
            </a:r>
            <a:r>
              <a:rPr lang="en-US" dirty="0" smtClean="0"/>
              <a:t> apa2, movement player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berkurang</a:t>
            </a:r>
            <a:r>
              <a:rPr lang="en-US" dirty="0" smtClean="0"/>
              <a:t> 20%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membawasenjata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rifle. Dan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luka</a:t>
            </a:r>
            <a:r>
              <a:rPr lang="en-US" dirty="0" smtClean="0"/>
              <a:t> </a:t>
            </a:r>
            <a:r>
              <a:rPr lang="en-US" dirty="0" err="1" smtClean="0"/>
              <a:t>berat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medkit</a:t>
            </a:r>
            <a:r>
              <a:rPr lang="en-US" dirty="0" smtClean="0"/>
              <a:t>, player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kehilangan</a:t>
            </a:r>
            <a:r>
              <a:rPr lang="en-US" dirty="0" smtClean="0"/>
              <a:t> movement speed </a:t>
            </a:r>
            <a:r>
              <a:rPr lang="en-US" dirty="0" err="1" smtClean="0"/>
              <a:t>sebesar</a:t>
            </a:r>
            <a:r>
              <a:rPr lang="en-US" dirty="0" smtClean="0"/>
              <a:t> 50%</a:t>
            </a:r>
          </a:p>
          <a:p>
            <a:endParaRPr lang="en-US" dirty="0"/>
          </a:p>
          <a:p>
            <a:r>
              <a:rPr lang="en-US" dirty="0" err="1" smtClean="0"/>
              <a:t>Refference</a:t>
            </a:r>
            <a:r>
              <a:rPr lang="en-US" dirty="0" smtClean="0"/>
              <a:t>: battlefield.wikia.com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4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" y="292700"/>
            <a:ext cx="4762500" cy="630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76" y="696179"/>
            <a:ext cx="6616216" cy="45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263" y="1771136"/>
            <a:ext cx="11178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</a:t>
            </a:r>
            <a:r>
              <a:rPr lang="en-US" sz="4200" dirty="0" err="1">
                <a:solidFill>
                  <a:schemeClr val="bg1"/>
                </a:solidFill>
              </a:rPr>
              <a:t>e</a:t>
            </a:r>
            <a:r>
              <a:rPr lang="en-US" sz="4200" dirty="0" err="1" smtClean="0">
                <a:solidFill>
                  <a:schemeClr val="bg1"/>
                </a:solidFill>
              </a:rPr>
              <a:t>berapa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artikel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menayakan</a:t>
            </a:r>
            <a:r>
              <a:rPr lang="en-US" sz="4200" dirty="0" smtClean="0">
                <a:solidFill>
                  <a:schemeClr val="bg1"/>
                </a:solidFill>
              </a:rPr>
              <a:t> game candy crush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smtClean="0">
                <a:solidFill>
                  <a:schemeClr val="bg1"/>
                </a:solidFill>
              </a:rPr>
              <a:t>,</a:t>
            </a:r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atau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salah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perhitugan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unsur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matematika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membuat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ini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??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6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82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006" y="4682331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http://www.dailymail.co.uk/sciencetech/article-2579306/Its-official-Candy-Crush-HARD-Study-reveals-game-belongs-group-complex-mathematical-problems.html</a:t>
            </a:r>
            <a:endParaRPr lang="en-US" dirty="0" smtClean="0"/>
          </a:p>
          <a:p>
            <a:r>
              <a:rPr lang="en-US" dirty="0" smtClean="0"/>
              <a:t>http://arxiv.org/abs/1403.1911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82" y="545757"/>
            <a:ext cx="30099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9676" y="4044778"/>
            <a:ext cx="6384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atau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salah</a:t>
            </a:r>
            <a:r>
              <a:rPr lang="en-US" sz="4200" dirty="0" smtClean="0">
                <a:solidFill>
                  <a:schemeClr val="bg1"/>
                </a:solidFill>
              </a:rPr>
              <a:t>, </a:t>
            </a:r>
            <a:r>
              <a:rPr lang="en-US" sz="4200" dirty="0" smtClean="0">
                <a:solidFill>
                  <a:schemeClr val="bg1"/>
                </a:solidFill>
              </a:rPr>
              <a:t>formula di </a:t>
            </a:r>
            <a:r>
              <a:rPr lang="en-US" sz="4200" dirty="0" err="1" smtClean="0">
                <a:solidFill>
                  <a:schemeClr val="bg1"/>
                </a:solidFill>
              </a:rPr>
              <a:t>atas</a:t>
            </a:r>
            <a:r>
              <a:rPr lang="en-US" sz="4200" dirty="0" smtClean="0">
                <a:solidFill>
                  <a:schemeClr val="bg1"/>
                </a:solidFill>
              </a:rPr>
              <a:t> di </a:t>
            </a:r>
            <a:r>
              <a:rPr lang="en-US" sz="4200" dirty="0" err="1" smtClean="0">
                <a:solidFill>
                  <a:schemeClr val="bg1"/>
                </a:solidFill>
              </a:rPr>
              <a:t>gunakan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unutk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gunbound</a:t>
            </a:r>
            <a:r>
              <a:rPr lang="en-US" sz="4200" dirty="0" smtClean="0"/>
              <a:t>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61265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1092</Words>
  <Application>Microsoft Office PowerPoint</Application>
  <PresentationFormat>Widescreen</PresentationFormat>
  <Paragraphs>137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Aharoni</vt:lpstr>
      <vt:lpstr>Arial</vt:lpstr>
      <vt:lpstr>Calibri</vt:lpstr>
      <vt:lpstr>Calibri Light</vt:lpstr>
      <vt:lpstr>Office Theme</vt:lpstr>
      <vt:lpstr>Tugas</vt:lpstr>
      <vt:lpstr>dennie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Alfred Handoko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Kecepatan turunnya note     Berubah-ubah walaupun dengan      speed yang sama </vt:lpstr>
      <vt:lpstr>    Speed dan BPM yang         membuat note tampak      turun lebih cepat  </vt:lpstr>
      <vt:lpstr>PowerPoint Presentation</vt:lpstr>
      <vt:lpstr>Arah panah di random setiap kali</vt:lpstr>
      <vt:lpstr>Semakin cepat kita menyelesaikan  panah-panah dengan benar akan  memberikan score lebih banyak</vt:lpstr>
      <vt:lpstr>PowerPoint Presentation</vt:lpstr>
      <vt:lpstr>PowerPoint Presentation</vt:lpstr>
      <vt:lpstr>PowerPoint Presentation</vt:lpstr>
      <vt:lpstr>Jawaban</vt:lpstr>
      <vt:lpstr>PowerPoint Presentation</vt:lpstr>
      <vt:lpstr>Jawaban</vt:lpstr>
      <vt:lpstr>PowerPoint Presentation</vt:lpstr>
      <vt:lpstr>jawaban</vt:lpstr>
      <vt:lpstr>PowerPoint Presentation</vt:lpstr>
      <vt:lpstr>Jawaban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</dc:title>
  <dc:creator>Alfred Handoko</dc:creator>
  <cp:lastModifiedBy>pokemonnn</cp:lastModifiedBy>
  <cp:revision>32</cp:revision>
  <dcterms:created xsi:type="dcterms:W3CDTF">2015-10-07T12:08:32Z</dcterms:created>
  <dcterms:modified xsi:type="dcterms:W3CDTF">2015-10-08T02:35:39Z</dcterms:modified>
</cp:coreProperties>
</file>